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7" autoAdjust="0"/>
    <p:restoredTop sz="94700" autoAdjust="0"/>
  </p:normalViewPr>
  <p:slideViewPr>
    <p:cSldViewPr>
      <p:cViewPr varScale="1">
        <p:scale>
          <a:sx n="86" d="100"/>
          <a:sy n="86" d="100"/>
        </p:scale>
        <p:origin x="102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你</a:t>
            </a:r>
            <a:endParaRPr lang="ko-KR" altLang="en-US" sz="28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jiàn</a:t>
            </a:r>
            <a:endParaRPr lang="en-US" altLang="ko-KR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老师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lǎosh</a:t>
            </a:r>
            <a:r>
              <a:rPr lang="en-US" altLang="ko-KR" sz="20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大家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dàjiā</a:t>
            </a:r>
            <a:endParaRPr lang="en-US" altLang="ko-KR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同学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tóngxué</a:t>
            </a:r>
            <a:endParaRPr lang="en-US" altLang="ko-KR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们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>
                <a:ln>
                  <a:prstDash val="solid"/>
                </a:ln>
                <a:latin typeface="sasung" pitchFamily="2" charset="0"/>
                <a:ea typeface="+mn-ea"/>
              </a:rPr>
              <a:t>men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你们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atin typeface="sasung" pitchFamily="2" charset="0"/>
              </a:rPr>
              <a:t>nǐ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nǐmen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后天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hòutiān</a:t>
            </a:r>
            <a:endParaRPr lang="en-US" altLang="ko-KR" sz="96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下午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xiàwǔ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晚上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wǎnshang</a:t>
            </a:r>
            <a:endParaRPr lang="en-US" altLang="ko-KR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谢谢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xièxie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不</a:t>
            </a:r>
            <a:endParaRPr lang="en-US" altLang="ko-KR" sz="28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好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bù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客气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kèqi</a:t>
            </a:r>
            <a:endParaRPr lang="en-US" altLang="ko-KR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对不起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duìbuqǐ</a:t>
            </a:r>
            <a:endParaRPr lang="en-US" altLang="ko-KR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没关系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méi</a:t>
            </a:r>
            <a:r>
              <a:rPr lang="en-US" altLang="ko-KR" sz="11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guānxi</a:t>
            </a:r>
            <a:endParaRPr lang="en-US" altLang="ko-KR" sz="11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您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nín</a:t>
            </a:r>
            <a:endParaRPr lang="en-US" altLang="ko-KR" sz="2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金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hǎo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j</a:t>
            </a:r>
            <a:r>
              <a:rPr lang="en-US" altLang="ko-KR" sz="25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n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先生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400" dirty="0" err="1">
                <a:ln>
                  <a:prstDash val="solid"/>
                </a:ln>
                <a:latin typeface="sasung" pitchFamily="2" charset="0"/>
                <a:ea typeface="+mn-ea"/>
              </a:rPr>
              <a:t>xiānsheng</a:t>
            </a:r>
            <a:endParaRPr lang="en-US" altLang="ko-KR" sz="124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没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méi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事</a:t>
            </a:r>
            <a:r>
              <a:rPr lang="en-US" altLang="zh-CN" sz="20000" dirty="0">
                <a:ln>
                  <a:prstDash val="solid"/>
                </a:ln>
                <a:latin typeface="+mn-ea"/>
                <a:ea typeface="+mn-ea"/>
              </a:rPr>
              <a:t>(</a:t>
            </a:r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儿</a:t>
            </a:r>
            <a:r>
              <a:rPr lang="en-US" altLang="zh-CN" sz="20000" dirty="0">
                <a:ln>
                  <a:prstDash val="solid"/>
                </a:ln>
                <a:latin typeface="+mn-ea"/>
                <a:ea typeface="+mn-ea"/>
              </a:rPr>
              <a:t>)</a:t>
            </a:r>
            <a:endParaRPr lang="en-US" altLang="ko-KR" sz="20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shì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(r)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不好意思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bù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hǎoyìsi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一会儿</a:t>
            </a:r>
            <a:endParaRPr lang="en-US" altLang="ko-KR" sz="20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再见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yíhuìr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上午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shàngwǔ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我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w</a:t>
            </a:r>
            <a:r>
              <a:rPr lang="en-US" altLang="ko-KR" sz="260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我们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500" dirty="0" err="1">
                <a:ln>
                  <a:prstDash val="solid"/>
                </a:ln>
                <a:latin typeface="sasung" pitchFamily="2" charset="0"/>
                <a:ea typeface="+mn-ea"/>
              </a:rPr>
              <a:t>w</a:t>
            </a:r>
            <a:r>
              <a:rPr lang="en-US" altLang="ko-KR" sz="175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r>
              <a:rPr lang="en-US" altLang="ko-KR" sz="17500" dirty="0" err="1">
                <a:ln>
                  <a:prstDash val="solid"/>
                </a:ln>
                <a:latin typeface="sasung" pitchFamily="2" charset="0"/>
                <a:ea typeface="+mn-ea"/>
              </a:rPr>
              <a:t>men</a:t>
            </a:r>
            <a:endParaRPr lang="en-US" altLang="ko-KR" sz="17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他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tā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他们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atin typeface="sasung" pitchFamily="2" charset="0"/>
              </a:rPr>
              <a:t>zàijiàn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tāmen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她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</a:rPr>
              <a:t>tā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她们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tāmen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早上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zǎoshang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早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zǎo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晚安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明天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500" dirty="0" err="1">
                <a:ln>
                  <a:prstDash val="solid"/>
                </a:ln>
                <a:latin typeface="sasung" pitchFamily="2" charset="0"/>
                <a:ea typeface="+mn-ea"/>
              </a:rPr>
              <a:t>wǎn’ā</a:t>
            </a:r>
            <a:r>
              <a:rPr lang="en-US" altLang="ko-KR" sz="17500" dirty="0" err="1">
                <a:ln>
                  <a:prstDash val="solid"/>
                </a:ln>
                <a:latin typeface="+mn-ea"/>
                <a:ea typeface="+mn-ea"/>
              </a:rPr>
              <a:t>n</a:t>
            </a:r>
            <a:endParaRPr lang="ko-KR" altLang="en-US" sz="175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欢迎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huānyíng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好久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hǎojiǔ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拜拜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báibái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700" dirty="0" err="1">
                <a:latin typeface="sasung" pitchFamily="2" charset="0"/>
              </a:rPr>
              <a:t>míngtiān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见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114</Words>
  <Application>Microsoft Office PowerPoint</Application>
  <PresentationFormat>화면 슬라이드 쇼(4:3)</PresentationFormat>
  <Paragraphs>76</Paragraphs>
  <Slides>76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76</vt:i4>
      </vt:variant>
    </vt:vector>
  </HeadingPairs>
  <TitlesOfParts>
    <vt:vector size="82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89</cp:revision>
  <dcterms:created xsi:type="dcterms:W3CDTF">2017-07-04T02:57:39Z</dcterms:created>
  <dcterms:modified xsi:type="dcterms:W3CDTF">2022-01-25T01:03:20Z</dcterms:modified>
</cp:coreProperties>
</file>